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 varScale="1">
        <p:scale>
          <a:sx n="63" d="100"/>
          <a:sy n="63" d="100"/>
        </p:scale>
        <p:origin x="90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1338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FCC78DAB-969C-2620-CBDD-92E8A1D33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85" y="4050390"/>
            <a:ext cx="9612630" cy="272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48</Words>
  <Application>Microsoft Office PowerPoint</Application>
  <PresentationFormat>Widescreen</PresentationFormat>
  <Paragraphs>40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59</cp:revision>
  <dcterms:created xsi:type="dcterms:W3CDTF">2025-10-10T12:11:46Z</dcterms:created>
  <dcterms:modified xsi:type="dcterms:W3CDTF">2026-01-15T20:30:52Z</dcterms:modified>
</cp:coreProperties>
</file>